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56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2-27T17:16:19.6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18373 9783 7 0,'0'0'1460'0,"0"0"-895"0,0 0-112 0,0 0-43 15,0 0-17-15,0 0-27 0,0 0-64 16,0 0-57-16,0 0-52 0,2-5-32 15,-2 5-26-15,0-2-24 0,0 2-19 16,0-1-9-16,-2 1-13 0,2 0-6 16,-5 0-12-16,5 0-16 0,-2 0-12 15,-2 3-24-15,-2-3-22 0,0 5-11 0,0 1-10 16,-1 0 10-16,3 2 5 0,-2-1 28 16,0-2 0-16,2 2 12 0,2-1-12 15,2-3 1-15,-4 1-1 0,4 0-11 16,4-1-41-16,-4-1-33 0,6-1-13 15,-4 2 48-15,4-2 20 0,2 0 11 16,3 0 16-16,-3-1-9 0,4 0 10 16,-5 2-1-16,7 0 2 0,-8-2 1 15,5 2 1-15,-3-1 1 0,-2 2 0 0,2-1 0 16,-3 2 13-16,-3 0 10 0,2 0 27 16,-2 1 13-16,-2-1-7 0,0 1-9 15,0 1-7-15,0-1 1 0,-2 2-9 16,-2-1 2-16,-3 1 19 0,5 1-33 15,-4-2 5-15,0 0-3 0,4 2-21 16,-4 0-2-16,2-2 0 0,-3 1-1 0,1-1-11 16,4 0-25-16,-4-1 21 0,2-3 2 15,2 2 12-15,2-3-20 0,-2 0-43 16,-3-1-58-16,5 0-71 0,-2-1-35 16,2-3-113-16,-4-1-269 0,4-3-549 15,-2 2-532-15,2-6 928 0</inkml:trace>
  <inkml:trace contextRef="#ctx0" brushRef="#br0" timeOffset="386.17">18342 9789 111 0,'0'0'1183'0,"0"0"56"0,0 0-827 15,0 0-102-15,0 0 2 0,-15-3 7 16,11 3-52-16,4-1-49 0,0 1-57 16,0 0-78-16,0 0-43 0,0 0 0 15,0 0 3-15,0-2-42 0,0 1-1 16,6-2-3-16,-2 2 3 0,0-4 34 15,9 1 3-15,-7-1-3 0,6-1 12 16,1-2 6-16,1 0 30 0,-3 1-14 16,3-3-20-16,-1 3-17 0,-1-1-19 0,-4-1-12 15,0 2 0-15,5 1-18 0,-9 1-16 16,2 1-54-16,-4 0-56 0,2 3-49 16,-2-1-5-16,-2 0 0 0,0 2 5 0,-2 0-179 15,-2 0-280-15,2 0-101 0,-4 2-518 16,6-2 209-16</inkml:trace>
  <inkml:trace contextRef="#ctx0" brushRef="#br0" timeOffset="754.01">18552 9785 300 0,'0'0'2175'0,"0"0"-1567"16,0 0-286-16,0 0-78 0,0 0 31 16,0 0 26-16,0 0 3 0,0 0-18 15,0 0-19-15,0 0-36 0,19 11-37 16,-13-4-9-16,0 0-28 0,3-2-30 15,-3 5-30-15,-2-4-19 0,2 2-20 16,0-3-25-16,-4 1-9 0,5 1-9 16,-1-2-15-16,-4-1 0 0,4-1-2 15,-2 1-19-15,-2-2-27 0,2-1-22 16,-1 1-14-16,1-2-25 0,-2 0-27 16,2 0-24-16,-2-4-52 0,0-2-144 0,2 0-262 15,-4-3-556-15,6 1-306 0,-6-4-330 0</inkml:trace>
  <inkml:trace contextRef="#ctx0" brushRef="#br0" timeOffset="1064.07">18687 9645 196 0,'0'0'2303'0,"0"0"-1637"15,0 0-287-15,0 0-54 0,0 0-8 16,0 0-46-16,0 0-49 0,0 0-59 0,0 0-22 16,0 0-19-16,0 18-6 0,0-5 42 15,0 4 33-15,0 0 0 0,0 2-16 16,0 1-15-16,0-1-15 0,-4 0-13 16,4 0-42-16,0-4-23 0,0 0-28 15,0-1-12-15,0-2-12 0,0-1-14 16,4-4-1-16,-4-1-33 0,2 0-27 15,-2-3-34-15,4-1-38 0,-4-2-34 0,2 0-54 16,2-4-95-16,-4 1-122 0,2-3-273 16,-2 0-588-16,0-1-536 0</inkml:trace>
  <inkml:trace contextRef="#ctx0" brushRef="#br0" timeOffset="5155">18048 13068 1323 0,'0'0'1468'0,"0"0"-914"16,0 0-231-16,0 0-23 0,0 0 38 15,0 0-29-15,0 0-63 0,0 0-80 0,0 0-66 16,0 0-24-16,0 0-24 0,-6-1-3 16,4 1-16-16,-2 0-14 0,2-1-1 15,-3 1-6-15,3 0-10 0,-2 0-1 16,-4 0-1-16,2 0 0 0,4 2-3 0,-5-1-12 15,-3 5 15-15,4-1-1 0,-2 0 1 16,-1 3 2-16,-1-1 0 0,2 4 10 16,-3-1 0-16,3 2 15 0,2 0 25 15,0 1 6-15,-2 1 45 0,3 2-18 16,-1-1-25-16,4 2-6 0,-4 0 4 16,6-1-10-16,0-1-15 0,0 0-30 15,6-2-3-15,-4-1-15 0,4-2-9 16,1-2-3-16,-1-1-6 0,4-1-4 15,-6-4-8-15,9 0 18 0,-3-2 24 0,-2 0-18 16,5-4 6-16,-1-2 12 16,0 0-13-16,-3-2 4 0,-1-1 10 0,2 2-1 15,-1-2-9-15,-3-1 10 0,0 3-10 16,-4-1 9-16,2 1-15 0,-2 1 15 16,2 3 2-16,-4-2 1 0,0 3 2 0,0-1 13 15,0 1-3-15,-4-1 0 0,2 2-12 16,-2-1-2-16,2 1-37 0,-4 1-7 15,0-1 4-15,-1 1-16 0,1 0-8 16,-2 0-7-16,0 0-22 0,-3 0-33 16,5 0-3-16,-2 1 33 0,-2-1 34 15,5 0 64-15,1 0 0 0,2 0 1 16,2 0-1-16,-4 0 1 0,4 1 0 16,0-1 1-16,0 0 23 0,0 0 8 15,4 0 1-15,-4 0 36 0,2 0 28 0,2 0 3 16,-2 0-16-16,5 0-3 0,-5 0-3 15,4 0-12-15,-2 0-7 0,-2 0-14 16,4-1-13-16,-2 0-6 0,-1 0-9 16,3-1-17-16,-4 0-1 0,2-2 0 15,2 0-24-15,0 0-18 0,-4-2-34 0,5 1-33 16,-1-2 0-16,-2 2 5 16,-2 0-9-16,4 1-12 0,-6 0-62 0,2 2-93 15,2 1-58-15,-4 1-96 0,2 0-67 16,-2 1-83-16,0 3 48 0,0-2-143 15,0 2-584-15,0 0 1234 0</inkml:trace>
  <inkml:trace contextRef="#ctx0" brushRef="#br0" timeOffset="5754">18133 13198 1558 0,'0'0'1269'15,"0"0"-961"-15,0 0-234 0,0 0 44 0,2 21 126 16,2-16 18-16,-4-2-54 0,0 0-39 16,0 0-63-16,2-1-38 0,2 1-9 15,-2-1 0-15,-2-1-3 0,0 0-4 16,4-1 16-16,-4 1 6 0,0-1 15 0,0 0 6 15,0 0 3-15,0 0 5 0,2 0 4 16,-2 0-13-16,0 0 4 0,0 0 5 16,0-1 3-16,0 0-12 0,-2 0-40 15,2-2-24-15,0 0-18 0,-4 1 0 16,4-2-9-16,0 0 10 0,-6 0-11 16,4 0 10-16,2 0-10 0,-4-1-1 15,2 0 1-15,2-1 0 0,-2 2-2 16,-2-4-1-16,2 3-1 0,2-2 1 15,-5 1-11-15,5 2 10 0,0-1-1 0,0 1-10 16,0-1 11-16,0 3-1 16,5-3 1-16,-5 3 1 0,2-1 0 0,2 2 0 15,-2 0-2-15,-2 0-15 0,6 1 6 16,0 0 0-16,-4 0 9 0,4 1 0 16,1 3 3-16,-1-1 0 0,0 4 24 0,0-1-6 15,-4 2-6-15,5 0-9 0,-1 0 10 16,-2 1-10-16,-4-1 12 0,2-1 9 15,2 1 3-15,-4 0 6 0,0-2 4 16,0-1-16-16,0 0 3 0,0-1-9 16,0 0-15-16,0-1-2 0,0-2-16 15,0-1-34-15,0 0-53 0,0 0-16 16,0-4-15-16,2-1 8 0,-2-2-54 16,4 0-83-16,-4-2-125 0,0 0-219 15,0 0-456-15,0 0-248 0,0 4-358 16</inkml:trace>
  <inkml:trace contextRef="#ctx0" brushRef="#br0" timeOffset="6579.1">18354 13135 2323 0,'0'0'500'16,"0"0"-256"-16,0 0-20 0,0 0 138 15,0 0-54-15,0 0-60 0,0 0-30 16,0 0-42-16,0 0-22 0,0 0-7 15,-19-8 0-15,17 8-10 0,-2 0-9 16,-2 0-15-16,4 0-7 0,-2 0-18 16,-2 1-19-16,-1 0-23 0,5 2-28 15,-4 0 0-15,4 0-16 0,-2 0-2 0,2 3 3 16,-2-1-2-16,2 1-1 0,2 1 0 16,0-1-2-16,0 2-1 0,0 0 3 15,2-2 1-15,2 1-1 0,2-2-24 16,-4 0-16-16,4-3-2 0,0 0-12 15,1 0 2-15,-1-2-2 0,0-2 8 0,0-1 10 16,-4-1-1-16,5-2 1 16,1-2 5-16,-4-1 10 0,-2 2 19 0,4-4-1 15,-2 1 1-15,-2-1 1 0,-2-1 1 16,5 0 2-16,-3-1 13 0,-2-1-15 16,0 0-1-16,0 0-2 0,0-1 1 15,0 3-1-15,0-1-12 0,-2 1 0 16,-3 2 5-16,5 2 10 0,-2 3 31 15,2 1 27-15,0 2 33 0,0 1 3 16,0 1-12-16,0 0-1 0,0 0-2 16,-4 0-25-16,4 1-11 0,0 3-19 0,0 1-21 15,4 4 27-15,-4 0 24 0,2 5 7 16,3 0-13-16,-3 0 0 0,4 1 10 16,-6 0-4-16,8 1-18 0,-8-4-12 15,6 3-12-15,-2-4 0 0,-1-1 1 16,1-1-13-16,-2-2-21 0,2-2-3 15,-2 0-9-15,-2-2-6 0,2-2-10 0,2 1-26 16,-4-2-43-16,0 0-23 0,0-1-41 16,0-1-79-16,0-4-190 0,-4 1-268 15,2-2-676-15,2 1-646 0</inkml:trace>
  <inkml:trace contextRef="#ctx0" brushRef="#br0" timeOffset="15398.95">17480 10691 93 0,'0'0'128'0,"0"0"852"0,0 0-430 16,0 0-203-16,0 0-114 0,0 0-26 15,0 0 6-15,0 0-27 0,0 0-28 16,0 0-21-16,0-1-3 0,0 1 3 16,0 0-1-16,0 0-22 0,0 0-20 15,0 0-12-15,0 0-1 0,0 0 14 16,0 0-4-16,0 0-16 0,0 0-16 15,0 0-13-15,0 1-18 0,0 0-9 16,0 3 5-16,6 0 7 0,-6 2 25 16,8 2 6-16,-4 0 18 0,-2 1 15 0,4 1 19 15,1 0 14-15,-1 1 1 0,-4-1-8 16,4 1-29-16,0 0-10 0,1-1-3 16,-3 0 2-16,-2 1-17 0,2-1-16 15,2-1-5-15,-4 0-7 0,2 0 3 16,-2 2-8-16,5-4 2 0,-7 2-12 0,8-1 6 15,-8-2-9-15,6 1-15 0,-2-2 12 16,-2 1-14-16,2-1-1 0,-2 0-1 16,3 0-11-16,-3-2 10 0,0 1-19 15,2-1-12-15,-2 0 0 0,4 0-13 16,-6 0 1-16,6-1-6 0,-6-1-16 16,4 2-24-16,-4 0-9 0,2-3-27 0,-2 1-53 15,0 1-113-15,0-2-129 0,0 0-131 16,0 0-215-16,-2-3-525 0,2 0-523 15</inkml:trace>
  <inkml:trace contextRef="#ctx0" brushRef="#br0" timeOffset="15949.1">17664 10649 16 0,'0'0'1141'0,"0"0"-532"0,0 0-229 0,0 0-115 15,0 0-39-15,0 16 3 0,0-12-33 16,0 1-49-16,0 0-48 0,0 2-29 15,0-1 12-15,0 1 45 0,0 2 31 0,0 0-10 16,0 0 16-16,4 1-20 16,-4 1 2-16,0 2-22 0,2-1 9 0,-2 2 9 15,0-1 2-15,0 0-25 0,0 0-18 16,0-1-19-16,0 0-12 0,0 0-18 16,0 1-12-16,0-2-10 0,-2 0-3 15,2-1-8-15,0-1-1 0,-4 0-16 16,4-2 1-16,0 1-3 0,0-1 0 15,0-2-24-15,0-1-19 0,0-2-15 16,0 1-36-16,0-1-52 0,0-2-56 16,0 0-87-16,0 0-99 0,0-4-210 15,0 2-394-15,0-2-558 0</inkml:trace>
  <inkml:trace contextRef="#ctx0" brushRef="#br0" timeOffset="16917.29">17769 10956 359 0,'0'0'280'0,"0"0"105"0,0 0 84 16,0 0-99-16,0 0-32 0,0 0-5 15,4 20 2-15,-4-13-5 0,0 1 4 16,0 0-56-16,0-1-48 0,0 2-36 0,0-1-38 15,0-2-23-15,0 1-19 0,0-1-22 16,0-1-24-16,0-1-19 0,0-1-15 16,0-2-7-16,0 1-24 0,0-2 10 15,0 0 17-15,0-3-12 0,0 0-18 16,0-2-55-16,0-2 3 0,0-3 16 0,2 0 20 16,-2-1 1-16,0-1 15 0,0-1-2 15,0-1 1-15,0 1-21 0,-2-2-5 16,2 0-4-16,0 1-9 0,0 0 12 15,-4 4 15-15,4 1 13 0,0 1 18 16,0 3 32-16,0 0 26 0,4 2 23 16,-4 0-23-16,0 2-15 0,0 0-12 15,6 0-21-15,-4 1-13 0,3 0 25 16,-3 1-1-16,4 1-11 0,-2 1-10 16,2 0-6-16,-4 2-12 0,4 0-1 0,3-1-11 15,-5 1-3-15,-2 0-16 0,2-1-5 16,-2 1-19-16,2-1-28 0,-2 0-2 15,-2 0 2-15,0 0-9 0,0 0 76 16,-2-2 16-16,-2 2 28 0,2-1 0 16,-2 0-1-16,2-1 1 0,-2 0 12 15,-3-2 30-15,5 1-24 0,-2-1-18 0,2 0-10 16,2 0-6-16,-2 0-11 0,2 0 1 16,0 0 0-16,0 0-2 0,0 2-26 15,0-2-26-15,2 4 52 0,-2-2 26 16,0 3 14-16,6 2-6 0,-6-1 11 15,7 1 13-15,-5-1 0 0,2 3-3 16,-2-1-6-16,2-2 5 0,-2 4 4 0,2-3 0 16,-2 1-1-16,2-2-14 0,-2-1-4 15,5 1-15-15,-5-2-12 0,4-1-12 16,-6 1-3-16,6-4-21 0,-6 1-6 16,4 1-16-16,-4-2-29 0,2 0-16 15,-2 0-22-15,4 0-6 0,-4 0-27 16,0-2-50-16,0 2-65 0,0-1-102 15,0 1-181-15,0-4-227 0,0 4-338 16,0 0-282-16,0 0 1257 0</inkml:trace>
  <inkml:trace contextRef="#ctx0" brushRef="#br0" timeOffset="17341.32">17930 10978 1721 0,'0'0'1682'0,"0"0"-1368"16,0 0-223-16,0 0-12 0,0 0 72 0,0 0 105 16,0 0 14-16,0 0-61 0,6 16-68 15,-4-7-37-15,5-2-9 0,-7 1 3 16,4-2-16-16,-2 3-12 0,-2-2-10 15,4-1-14-15,-4 1-10 0,2-2-24 16,-2-3-12-16,0 2-3 0,0-3-25 16,0 2-39-16,0-2-42 0,0-1-80 15,0 0-80-15,0 0-125 0,0-2-301 16,0-1-807-16,0 0-670 0</inkml:trace>
  <inkml:trace contextRef="#ctx0" brushRef="#br0" timeOffset="19698.89">17205 12039 313 0,'0'0'114'0,"0"0"1209"0,0 0-843 0,0 0-199 16,0 0-32-16,0 0 17 0,0 0 3 15,0 0-2-15,0 0-46 0,0 0-54 16,-9-13-22-16,9 13-33 0,0 0-15 16,0 0-14-16,0-1-2 0,0 1-13 0,-4 0-15 15,4 0-23-15,0 0-17 0,0 0-10 16,4 1-3-16,-4 1 1 0,2 5 55 16,5 2 67-16,-1 5 37 0,0 1-41 15,0 3 0-15,0 2-7 0,3-1 1 16,-3 0-25-16,0 2-25 0,0-3 1 15,1-3-1-15,-5 1 4 0,4-5-10 16,-2 0-17-16,-2-3-10 0,0-1 3 16,2-2-6-16,-4-2 4 0,2-1-4 15,2 1-3-15,-4-3 3 0,2 0 0 16,-2 0 0-16,0 0-3 0,0-2 9 0,0 1 4 16,0-4-1-16,7 0-12 0,-7-2-21 15,4 0-2-15,-2-2-1 0,2-1-2 16,2-1-13-16,-4 0-3 0,4-3-15 15,3-1 2-15,-3 0 4 0,4-1 3 0,-1 0 3 16,-3-2-3-16,0 2 0 0,0-2 0 16,-4 2 9-16,2-1-3 0,-2-1 3 15,-2 1-10-15,0 3 10 0,0-2-15 16,-2 3-36-16,-2 2-19 0,2 1 12 16,-4 1 10-16,2 2-1 0,2 2 7 15,2 2 26-15,-2 1 10 0,2 1-15 16,0 1-28-16,0 0-61 0,0 0-30 0,0 0-96 15,2 0-39-15,-2 0-4 0,6 0 18 16,0 0-51-16,-4 0-96 0,4 1-29 16,1-1-65-16,-3 2-119 0,-2-2-341 15,2 2 331-15</inkml:trace>
  <inkml:trace contextRef="#ctx0" brushRef="#br0" timeOffset="21818.09">17422 12228 670 0,'0'0'68'0,"0"0"450"0,0 0-62 15,0 0-119-15,0 0-90 0,0 0 18 16,0 0 2-16,0 0-20 0,0 0-26 16,0 23-40-16,0-17-6 0,-2 4-24 0,2 1-3 15,0-1-6-15,-5 1-8 16,5 2-25-16,-2 1-13 0,-2-1-13 0,2-1-5 16,-2-1-1-16,2-1-13 0,2-2-11 15,0-1-14-15,-2-1-20 0,2-1-7 16,0-2-11-16,-4 0 1 0,4 0 11 15,0-2-12-15,0-1 1 0,0 0 1 0,0 0 12 16,0 0 9-16,0-3 1 0,0-1-25 16,0-3-18-16,0 3 18 0,0-4 0 15,4-2 0-15,-4 0-3 0,2-1-1 16,-2 0-11-16,0-1 3 0,2-1-6 16,2 2 2-16,-4-2-5 0,0 0-1 15,0 1-2-15,2 2 8 0,-2 0 14 16,0 0-1-16,0 2 3 0,0 0 15 15,0 0-11-15,4 2 11 0,-4-1-3 16,0 2 4-16,2-1-14 0,-2 1 1 0,0 1 11 16,5-2-14-16,-3 3-3 0,-2 0 0 15,4 1-9-15,-2 1-7 0,2 1-12 16,-2 0 13-16,2 0 18 0,-2 0 3 16,0 2 22-16,2-1-13 0,3 3 3 0,-5 2 10 15,4-3-13-15,-6 2 0 0,4 1 4 16,-2 0-13-16,2 0 12 0,-2 2 0 15,-2-2 4-15,5 2-16 0,-5-1 0 16,0-1 9-16,0 2-11 0,0-3-1 16,0 1-24-16,-5 1 2 0,5-1 19 15,-2-1-12-15,-2 2 12 0,2-2-12 16,-2 0-16-16,-2 0-9 0,4-1 0 16,-5 0-6-16,1 0-6 0,4-2 5 15,-4 2 10-15,2-2 19 0,2-2 2 16,-2 4 13-16,2-3 0 0,2-1 0 0,0 1-15 15,0-1-7-15,0 0-28 0,0 1 53 16,2 2 36-16,4-1 29 0,-2 1 9 16,2 1 19-16,-4 0-1 0,4 0 3 15,3-1 6-15,-3 4-3 0,0-2-13 16,-2 0-33-16,3 0-25 0,-5 2-11 0,0-1-15 16,2-3 11-16,-2 2 0 0,2-1-9 15,-2 0-1-15,-2-1 0 0,0 1 0 16,0-1-2-16,0 0-1 0,0-2-57 15,0-1-33-15,0 4-16 0,0-4-34 16,0 1-55-16,0-1-135 0,4 0-204 16,-4 0-240-16,0-1-427 0,0-1-512 15</inkml:trace>
  <inkml:trace contextRef="#ctx0" brushRef="#br0" timeOffset="22745.78">17595 12394 1197 0,'0'0'1477'0,"0"0"-861"15,0 0-397-15,0 0-149 0,0 0 60 16,0 0 65-16,0 0-16 0,0 0-57 16,0 0-60-16,0 0-18 0,0 0 9 15,7 13 15-15,-7-8-12 0,2 5-13 16,-2-2 19-16,2 1-1 0,2 2 7 15,-4-2 6-15,2-2-19 0,2 0-9 16,-2 3-6-16,-2-4-10 0,0 1-5 16,0-3-7-16,4-1-6 0,-4 0 4 15,2 0-14-15,-2-2 13 0,0-1-12 0,0 0 25 16,0 0 30-16,0 0-1 0,0-3 41 16,0-1-52-16,0-1-22 0,0-2-22 15,-2 0-2-15,2-4 1 0,-4 3 2 16,4-2-2-16,0-1 11 0,0 2-9 0,-2-1-1 15,-2-1 0-15,4 2-1 0,-2-2-1 16,2 3 0-16,0-1-1 0,0 0 0 16,-4 0-14-16,2 1 13 0,2-1-1 15,0 2 0-15,0-1 1 0,-2 2 1 16,2 0-1-16,0 1-10 0,0 0 9 16,0 3-16-16,0-3 1 0,0 3-3 15,2-1-10-15,-2 2 7 0,2 0 3 0,2 1 2 16,-2 0 7-16,4 0 0 0,0 1 9 15,-2 1-24-15,3 2 11 0,-5 2 13 16,4-1-9-16,0 0-3 0,2 2 3 16,-1-1-1-16,-1-1 11 0,0 2 1 15,0-2-2-15,0-1-9 0,3 2 10 16,-5-2-10-16,-2 0 10 0,2-1 2 16,-2 0 1-16,-2-2 2 0,0 2-3 0,0-2 12 15,0 2-12-15,-2-2 46 0,2 2-10 16,-4-1-8-16,-2-1-7 0,-1 2-3 15,1-2-15-15,2 2-1 0,-6 0-2 16,4-2-1-16,-1-1-1 0,1 4 0 0,4-2-1 16,-2-1-30-16,2-1-16 0,2 3-15 15,0 0-3-15,0 0-22 0,0-1-52 16,0 0-53-16,0 1-88 0,2-1-116 16,2 0-229-16,-4-1-187 0,0 0-927 15,0-1 1089-15</inkml:trace>
  <inkml:trace contextRef="#ctx0" brushRef="#br0" timeOffset="30280.73">17533 11396 722 0,'0'0'980'15,"0"0"-509"-15,0 0-135 0,0 0-117 16,0 0 0-16,0 0 66 0,0 0 17 16,0 0-52-16,0 0-74 0,0 0-46 15,-2-9-40-15,2 9-12 0,0 0-25 16,0 0-13-16,0 3 1 0,0 1 55 15,2 3 24-15,-2 4 37 0,0 3-16 16,4 3-25-16,-4 4 13 0,0-1-23 0,0 3-21 16,-4 0-48-16,2 0-13 0,-4 0 1 15,2-1 23-15,2-3 22 0,0-4-3 16,-2 0-28-16,4-3-20 0,-2-3-19 16,2-3-30-16,0-1-22 0,0-2-42 15,0-2-85-15,0-1-89 0,2 0-69 0,-2-4-71 16,0 1-195-16,4-1-482 15,-4-3-328-15,0 2 260 0</inkml:trace>
  <inkml:trace contextRef="#ctx0" brushRef="#br0" timeOffset="30944.99">17438 11539 659 0,'0'0'482'0,"0"0"250"0,0 0-317 15,0 0-192-15,0 0-10 0,0 0 54 16,0 0-21-16,0 0-61 0,0 0-26 15,0 0-29-15,0-4-80 0,0 4-48 16,2-1 17-16,4 0 22 0,1-2 41 16,1 2 37-16,-2 0 20 0,7-1 26 15,1 1 5-15,-2-1 18 0,3 1-22 16,4-1-22-16,-7 0-31 0,0 1-25 16,3 1-51-16,-5-1-16 0,-2 1-20 0,-1 0 0 15,1-1-1-15,-2 1-2 0,0 0 0 16,-2-1-1-16,3 1-12 0,-5-2-12 15,-2 1-53-15,4 1-54 0,-4 0-31 16,0-1-14-16,0 1-12 0,-4 0-195 16,2 0-303-16,-5 0-413 0,3 0-527 0,-4 0 1108 15</inkml:trace>
  <inkml:trace contextRef="#ctx0" brushRef="#br0" timeOffset="33775.58">17697 10543 688 0,'0'0'1424'0,"0"0"-778"0,0 0-344 0,0 0-138 15,0 0 36-15,0 0 95 0,0 0-40 16,0 0-79-16,0 0-86 0,0 0-62 15,0 0-26-15,0-13 1 0,0 8 0 16,4-3-3-16,-2 1-11 0,-2-3-1 16,6-1-10-16,-2 0 10 0,2-3-1 0,-4 1-9 15,5-2 19-15,-1 1-15 0,0-1 16 16,-4 0 0-16,4 1-1 0,-2-3-9 16,-2 3 10-16,3-2-11 0,1 4-5 15,-4-1 7-15,4 0 11 0,0 1 34 16,1 2 1-16,1-1-4 0,2 2 6 15,0-2 22-15,7 0-6 0,-3 0 31 16,7 1 6-16,-2-1-10 0,1-1-21 16,-3 1-26-16,4 0-17 0,-7-1 5 15,5 4-5-15,-5-3-4 0,-1 3-9 0,-1-2 0 16,-4 3 0-16,5-3-3 0,-3 3-2 16,-2-1-38-16,0 0-37 0,-1 1-71 15,-3 0-44-15,2 1-29 0,-4-1-98 16,-2 2-210-16,0 0-269 0,0 4-650 15</inkml:trace>
  <inkml:trace contextRef="#ctx0" brushRef="#br0" timeOffset="34450.65">17910 10504 114 0,'0'0'1551'0,"0"0"-1164"0,0 0-251 16,0 0-62-16,0 0 88 0,0 0 54 15,0 0 10-15,0 0-24 0,0 0-1 16,0 0 44-16,0 0-23 0,6-5-27 0,-6 2-12 16,2-1-24-16,2-3-26 0,-2 0-9 15,2-2 5-15,-2 2-9 0,-2-4-15 16,6 0-35-16,-6 2-18 0,2-3-27 15,5 1-22-15,-7-1-3 0,4-4 0 16,-4 4-13-16,2-2-5 0,2-2-13 16,2 2 7-16,0 1 3 0,-1 1-10 15,7 1 3-15,-6-1 1 0,7 3 5 0,1 0 7 16,3 0 12-16,-1 2 2 0,3-1 1 16,3 0 2-16,-5 0 13 0,2 1-12 15,-1 2-3-15,-3-2-9 0,-1 1 7 16,3-1 0-16,-5 2 2 0,-2-1 0 15,3-1 0-15,-1 2-3 0,-1-1-34 16,-3-1-61-16,0 1-50 0,-2-1-17 16,0 2-21-16,-1-1-94 0,-5-1-255 15,0 2-235-15,0 1-691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DD55B-9C3A-1019-4811-2C859ED07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9BA905-70FF-96F9-4F46-AB51D0C34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F1483-C8C9-E03E-2DA8-0B4BA8E1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99EA-B66D-4D70-B9CA-A79EF61E1FC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563AC-6F94-D14C-10F1-97A72B454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999E8-7853-890C-9A94-0D10B4C4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81CD-F9D1-4068-A5FC-0265D439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4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79A8A-7C6F-98A9-F4F9-AC48C2380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D54A99-CB79-391D-B87B-E02B9B4AE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8FB23-5758-7522-98B9-0D86FDCB7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99EA-B66D-4D70-B9CA-A79EF61E1FC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C7A2A-BBA9-2EFF-6608-19C089817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49E22-0764-1216-D8D6-FD16429F4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81CD-F9D1-4068-A5FC-0265D439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0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DC70FF-E069-0337-2A2B-428342791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1A33ED-905C-82B9-16AD-B67FBBBAB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7CD97-87F1-238A-85C2-784D2C34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99EA-B66D-4D70-B9CA-A79EF61E1FC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61AE4-9164-7607-171D-C3E492061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C1EBE-20CC-BAA2-C0B9-C751A314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81CD-F9D1-4068-A5FC-0265D439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FB7D-177B-6C7D-08F0-AFCEF0E10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BACD2-AE2D-BB01-D4CC-1B6629648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1E31E-7452-EA9F-1C3B-B20551560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99EA-B66D-4D70-B9CA-A79EF61E1FC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72A86-29AB-35DD-1902-6D0317696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90BE2-84D4-2301-D33D-2887A9AD3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81CD-F9D1-4068-A5FC-0265D439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0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B8680-661D-7CAB-DD2A-F1F58760C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C91A5-4FDF-61E8-C9CB-C14B737ED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F5FA-5F98-4567-E8E5-935195FCB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99EA-B66D-4D70-B9CA-A79EF61E1FC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FE7FC-9D7A-A3E3-CA7E-3D9897CB5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612F3-4D45-FBFA-6AEA-EDC73FD72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81CD-F9D1-4068-A5FC-0265D439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1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4A1DE-6AA8-48C0-475F-3F02F7299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DE6CB-C4C9-3A7B-8203-BC20E6D2F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D8F6B-5383-A94A-0A3A-BAFC25CDD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181AC-D8AB-4DA0-B25D-72D89FFE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99EA-B66D-4D70-B9CA-A79EF61E1FC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9D249-B782-0844-C77E-B3A356B4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FF4A8-DCE3-C836-7D8E-C1A41DF90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81CD-F9D1-4068-A5FC-0265D439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5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F534E-CE25-5C1A-053C-B9BB01354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568FB-2B51-B1A6-75C5-38F8C91E4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C1DB0-A1E2-1FAB-A0F3-A37F1CC4C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19DA06-BD00-EF77-C3AE-F33592EC5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56146C-4418-9CBE-CA66-E9299C5790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0B2300-0B9F-3157-396C-EEC19CB9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99EA-B66D-4D70-B9CA-A79EF61E1FC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DF1677-2AE3-6407-3626-8AF2BDEA1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8CE1D1-2C4D-D672-2433-7549A7C42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81CD-F9D1-4068-A5FC-0265D439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6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ACEA-34FF-BBEC-D901-B18170ECC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73C64D-C9F1-DDFA-615E-9E6C4BC9D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99EA-B66D-4D70-B9CA-A79EF61E1FC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2BB22C-5290-BCF9-B9B9-BE12E7926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EA4BC-882C-431E-D521-654F34756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81CD-F9D1-4068-A5FC-0265D439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06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F4D6AE-2FA7-836A-7554-96BED80C4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99EA-B66D-4D70-B9CA-A79EF61E1FC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1EFF4E-ABAF-3C09-0976-D40FCD0EB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C7C0B-29F6-789D-74DB-DE83C9F80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81CD-F9D1-4068-A5FC-0265D439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9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75204-7D75-534B-AF91-11FC0707B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7821A-1939-ACFE-F22F-CC15754A2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23EC3-6DD7-92BB-E559-60236E555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3F131-94BE-A6E8-3CB9-1ED7F5CB3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99EA-B66D-4D70-B9CA-A79EF61E1FC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4DAF9-6760-248A-5043-167443C0D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FF9E0-4F32-D1B3-B265-F53056625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81CD-F9D1-4068-A5FC-0265D439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0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6E42E-3231-10D8-6C30-E23EE6C21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FF5BF9-FA8B-F00B-4AC7-D5DFC293B1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58F12B-9C32-756F-80C6-109715E62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753814-32FE-B5FB-573C-B297107D3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99EA-B66D-4D70-B9CA-A79EF61E1FC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3A62B-08F1-7984-85E7-40D92CC6C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8D66D-F70D-FA1B-0782-FA9BA1F24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81CD-F9D1-4068-A5FC-0265D439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6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B9021F-E9BB-EC77-197A-2DCD9780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38114-E493-224E-DB7C-471C744B5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46BEB-25E1-C428-6570-33F2CC4A1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699EA-B66D-4D70-B9CA-A79EF61E1FC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A25D8-B371-B619-C0EB-9EF19D2AFE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0B7C8-FBCA-C0A7-5E92-D33B05514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681CD-F9D1-4068-A5FC-0265D439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5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AF0FB-B1B9-E705-D1D2-31CC1A819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2"/>
            <a:ext cx="10515600" cy="711757"/>
          </a:xfrm>
        </p:spPr>
        <p:txBody>
          <a:bodyPr/>
          <a:lstStyle/>
          <a:p>
            <a:r>
              <a:rPr lang="en-US" dirty="0"/>
              <a:t>What are Photoresistors?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343C6D-733F-3CEA-1AA4-832FE3063A5D}"/>
              </a:ext>
            </a:extLst>
          </p:cNvPr>
          <p:cNvSpPr txBox="1"/>
          <p:nvPr/>
        </p:nvSpPr>
        <p:spPr>
          <a:xfrm>
            <a:off x="6096000" y="122314"/>
            <a:ext cx="7362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https://en.wikipedia.org/wiki/Photoresistor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7E257F-BF84-5729-6F07-1FD7D076B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6519"/>
            <a:ext cx="10725021" cy="581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2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767364-E501-6EAA-F2FC-E65872A44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1432441"/>
            <a:ext cx="10734675" cy="5307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AC2CA-1EDB-5A94-433C-BBEA5693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0"/>
            <a:ext cx="12268200" cy="1247775"/>
          </a:xfrm>
        </p:spPr>
        <p:txBody>
          <a:bodyPr>
            <a:normAutofit/>
          </a:bodyPr>
          <a:lstStyle/>
          <a:p>
            <a:r>
              <a:rPr lang="en-US" sz="3200" b="1" dirty="0"/>
              <a:t>Useful Manual For Electronics: Each link brings up a section of the book. </a:t>
            </a:r>
            <a:r>
              <a:rPr lang="en-US" sz="3200" b="1" dirty="0" err="1"/>
              <a:t>Pgs</a:t>
            </a:r>
            <a:r>
              <a:rPr lang="en-US" sz="3200" b="1" dirty="0"/>
              <a:t> 67-80 describe photoresistors. See page 70.  See page 42 for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113AF8-6546-8CD2-1B20-1682F14F0F47}"/>
              </a:ext>
            </a:extLst>
          </p:cNvPr>
          <p:cNvSpPr txBox="1"/>
          <p:nvPr/>
        </p:nvSpPr>
        <p:spPr>
          <a:xfrm>
            <a:off x="1457325" y="10631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https://www.patarnott.com/atms360/elec.htm</a:t>
            </a:r>
          </a:p>
        </p:txBody>
      </p:sp>
    </p:spTree>
    <p:extLst>
      <p:ext uri="{BB962C8B-B14F-4D97-AF65-F5344CB8AC3E}">
        <p14:creationId xmlns:p14="http://schemas.microsoft.com/office/powerpoint/2010/main" val="1959360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AC2CA-1EDB-5A94-433C-BBEA5693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0"/>
            <a:ext cx="12268200" cy="1247775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Useful Manual For Electronics: Each link brings up a section of the book. </a:t>
            </a:r>
            <a:r>
              <a:rPr lang="en-US" sz="3200" b="1" dirty="0" err="1"/>
              <a:t>Pgs</a:t>
            </a:r>
            <a:r>
              <a:rPr lang="en-US" sz="3200" b="1" dirty="0"/>
              <a:t> 67-80 describe photoresistors. See page 70. We won’t be using current measurements.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113AF8-6546-8CD2-1B20-1682F14F0F47}"/>
              </a:ext>
            </a:extLst>
          </p:cNvPr>
          <p:cNvSpPr txBox="1"/>
          <p:nvPr/>
        </p:nvSpPr>
        <p:spPr>
          <a:xfrm>
            <a:off x="1457325" y="10631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https://www.patarnott.com/atms360/elec.htm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D92B82-796B-870A-90E3-FF351D6EA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49" y="1580841"/>
            <a:ext cx="10583752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35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AC2CA-1EDB-5A94-433C-BBEA5693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0"/>
            <a:ext cx="12268200" cy="1247775"/>
          </a:xfrm>
        </p:spPr>
        <p:txBody>
          <a:bodyPr>
            <a:normAutofit/>
          </a:bodyPr>
          <a:lstStyle/>
          <a:p>
            <a:r>
              <a:rPr lang="en-US" sz="3200" b="1" dirty="0"/>
              <a:t>Useful Manual For Electronics: Each link brings up a section of the book. </a:t>
            </a:r>
            <a:r>
              <a:rPr lang="en-US" sz="3200" b="1" dirty="0" err="1"/>
              <a:t>Pgs</a:t>
            </a:r>
            <a:r>
              <a:rPr lang="en-US" sz="3200" b="1" dirty="0"/>
              <a:t> 67-80 describe photoresistors. See page 70.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113AF8-6546-8CD2-1B20-1682F14F0F47}"/>
              </a:ext>
            </a:extLst>
          </p:cNvPr>
          <p:cNvSpPr txBox="1"/>
          <p:nvPr/>
        </p:nvSpPr>
        <p:spPr>
          <a:xfrm>
            <a:off x="7686675" y="6238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https://www.patarnott.com/atms360/elec.htm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D5FB5-8573-65B3-D702-9B1D2C057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76" y="1147852"/>
            <a:ext cx="10634579" cy="571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28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D97BC-99C2-FF48-7C7E-469F5746E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2638425" cy="176794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Assignment 7 Part 2</a:t>
            </a:r>
          </a:p>
        </p:txBody>
      </p:sp>
      <p:pic>
        <p:nvPicPr>
          <p:cNvPr id="5" name="Picture 4" descr="A white board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A0B77195-74D0-A744-99F3-77A8E86CB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2B586B4-9C8C-0879-A742-93F0884413B2}"/>
                  </a:ext>
                </a:extLst>
              </p14:cNvPr>
              <p14:cNvContentPartPr/>
              <p14:nvPr/>
            </p14:nvContentPartPr>
            <p14:xfrm>
              <a:off x="6189120" y="3472200"/>
              <a:ext cx="543600" cy="1331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2B586B4-9C8C-0879-A742-93F0884413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9760" y="3462840"/>
                <a:ext cx="562320" cy="135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3577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6FEE75-3ED9-D4AC-356C-008AA204B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33" y="0"/>
            <a:ext cx="1149153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0B550E-8D5B-0AF4-6B32-210FEF05D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60921" y="-163630"/>
            <a:ext cx="9144000" cy="1038225"/>
          </a:xfrm>
        </p:spPr>
        <p:txBody>
          <a:bodyPr/>
          <a:lstStyle/>
          <a:p>
            <a:r>
              <a:rPr lang="en-US" b="1" dirty="0"/>
              <a:t>Arduino Analog Input</a:t>
            </a:r>
          </a:p>
        </p:txBody>
      </p:sp>
    </p:spTree>
    <p:extLst>
      <p:ext uri="{BB962C8B-B14F-4D97-AF65-F5344CB8AC3E}">
        <p14:creationId xmlns:p14="http://schemas.microsoft.com/office/powerpoint/2010/main" val="184896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3C46F-E8C9-1D25-FCCF-DC44BA03D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4774" y="1148387"/>
            <a:ext cx="12296774" cy="933450"/>
          </a:xfrm>
        </p:spPr>
        <p:txBody>
          <a:bodyPr>
            <a:normAutofit fontScale="90000"/>
          </a:bodyPr>
          <a:lstStyle/>
          <a:p>
            <a:r>
              <a:rPr lang="en-US" dirty="0"/>
              <a:t>Sketch We Will Use and Manual Section on Photoresistors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0D9182-793A-8B3E-C5FC-5C1F395EA4CE}"/>
              </a:ext>
            </a:extLst>
          </p:cNvPr>
          <p:cNvSpPr txBox="1"/>
          <p:nvPr/>
        </p:nvSpPr>
        <p:spPr>
          <a:xfrm>
            <a:off x="0" y="2710487"/>
            <a:ext cx="117252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https://www.patarnott.com/atms360/general/class2020/ArduinoMeasureSensorResponse_toLux/ArduinoMeasureSensorResponse_toLux.ino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407DE3-52E2-7DCB-3E23-131F4E36B248}"/>
              </a:ext>
            </a:extLst>
          </p:cNvPr>
          <p:cNvSpPr txBox="1"/>
          <p:nvPr/>
        </p:nvSpPr>
        <p:spPr>
          <a:xfrm>
            <a:off x="0" y="3267075"/>
            <a:ext cx="8858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https://www.patarnott.com/atms360/Arduino/general/circuits.pdf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2BB41E-0112-7ACC-E9B9-51C7C53160D8}"/>
              </a:ext>
            </a:extLst>
          </p:cNvPr>
          <p:cNvSpPr txBox="1"/>
          <p:nvPr/>
        </p:nvSpPr>
        <p:spPr>
          <a:xfrm>
            <a:off x="361950" y="3590925"/>
            <a:ext cx="681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Circuit 6 on Photoresistors</a:t>
            </a:r>
          </a:p>
        </p:txBody>
      </p:sp>
    </p:spTree>
    <p:extLst>
      <p:ext uri="{BB962C8B-B14F-4D97-AF65-F5344CB8AC3E}">
        <p14:creationId xmlns:p14="http://schemas.microsoft.com/office/powerpoint/2010/main" val="3194467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0A4F1-436B-96B6-6FD7-D2B5A152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Analog versus digital signals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874599-2549-0BD0-9883-A8E322C4A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1163638"/>
            <a:ext cx="5715000" cy="422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8820FE-0B33-A5EA-C54F-428D7A8FE1F2}"/>
              </a:ext>
            </a:extLst>
          </p:cNvPr>
          <p:cNvSpPr txBox="1"/>
          <p:nvPr/>
        </p:nvSpPr>
        <p:spPr>
          <a:xfrm>
            <a:off x="124627" y="6308209"/>
            <a:ext cx="11676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https://www.javatpoint.com/difference-between-analog-signals-and-digital-signals</a:t>
            </a:r>
          </a:p>
        </p:txBody>
      </p:sp>
    </p:spTree>
    <p:extLst>
      <p:ext uri="{BB962C8B-B14F-4D97-AF65-F5344CB8AC3E}">
        <p14:creationId xmlns:p14="http://schemas.microsoft.com/office/powerpoint/2010/main" val="2158950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0A4F1-436B-96B6-6FD7-D2B5A152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Analog versus digital signals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8820FE-0B33-A5EA-C54F-428D7A8FE1F2}"/>
              </a:ext>
            </a:extLst>
          </p:cNvPr>
          <p:cNvSpPr txBox="1"/>
          <p:nvPr/>
        </p:nvSpPr>
        <p:spPr>
          <a:xfrm>
            <a:off x="124627" y="6308209"/>
            <a:ext cx="11676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https://www.javatpoint.com/difference-between-analog-signals-and-digital-signals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04CA37-93EC-2C7E-3E63-7BA1D6C9A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11" y="1114090"/>
            <a:ext cx="10231278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31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224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What are Photoresistors?</vt:lpstr>
      <vt:lpstr>Useful Manual For Electronics: Each link brings up a section of the book. Pgs 67-80 describe photoresistors. See page 70.  See page 42 for </vt:lpstr>
      <vt:lpstr>Useful Manual For Electronics: Each link brings up a section of the book. Pgs 67-80 describe photoresistors. See page 70. We won’t be using current measurements. </vt:lpstr>
      <vt:lpstr>Useful Manual For Electronics: Each link brings up a section of the book. Pgs 67-80 describe photoresistors. See page 70.</vt:lpstr>
      <vt:lpstr>Assignment 7 Part 2</vt:lpstr>
      <vt:lpstr>Arduino Analog Input</vt:lpstr>
      <vt:lpstr>Sketch We Will Use and Manual Section on Photoresistors</vt:lpstr>
      <vt:lpstr>Analog versus digital signals</vt:lpstr>
      <vt:lpstr>Analog versus digital signals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 7 Part 2</dc:title>
  <dc:creator>W P Arnott</dc:creator>
  <cp:lastModifiedBy>W Arnott</cp:lastModifiedBy>
  <cp:revision>6</cp:revision>
  <dcterms:created xsi:type="dcterms:W3CDTF">2023-02-27T15:40:33Z</dcterms:created>
  <dcterms:modified xsi:type="dcterms:W3CDTF">2024-03-04T07:13:23Z</dcterms:modified>
</cp:coreProperties>
</file>